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457200" rtl="0" fontAlgn="auto" latinLnBrk="0" hangingPunct="0">
      <a:lnSpc>
        <a:spcPts val="37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900" u="none" kumimoji="0" normalizeH="0">
        <a:ln>
          <a:noFill/>
        </a:ln>
        <a:solidFill>
          <a:srgbClr val="5E5E5E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3" name="Shape 18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Image"/>
          <p:cNvSpPr/>
          <p:nvPr>
            <p:ph type="pic" sz="half" idx="21"/>
          </p:nvPr>
        </p:nvSpPr>
        <p:spPr>
          <a:xfrm>
            <a:off x="5329061" y="406546"/>
            <a:ext cx="13716005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0" name="Title Text"/>
          <p:cNvSpPr txBox="1"/>
          <p:nvPr>
            <p:ph type="title"/>
          </p:nvPr>
        </p:nvSpPr>
        <p:spPr>
          <a:xfrm>
            <a:off x="4833937" y="9447609"/>
            <a:ext cx="14716127" cy="2000256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sz="quarter" idx="1"/>
          </p:nvPr>
        </p:nvSpPr>
        <p:spPr>
          <a:xfrm>
            <a:off x="4833937" y="11465717"/>
            <a:ext cx="14716127" cy="15894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4833937" y="4536280"/>
            <a:ext cx="14716127" cy="464344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Image"/>
          <p:cNvSpPr/>
          <p:nvPr>
            <p:ph type="pic" idx="21"/>
          </p:nvPr>
        </p:nvSpPr>
        <p:spPr>
          <a:xfrm>
            <a:off x="6231432" y="863203"/>
            <a:ext cx="17439683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8" name="Title Text"/>
          <p:cNvSpPr txBox="1"/>
          <p:nvPr>
            <p:ph type="title"/>
          </p:nvPr>
        </p:nvSpPr>
        <p:spPr>
          <a:xfrm>
            <a:off x="4387453" y="892967"/>
            <a:ext cx="7500940" cy="5607847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quarter" idx="1"/>
          </p:nvPr>
        </p:nvSpPr>
        <p:spPr>
          <a:xfrm>
            <a:off x="4387453" y="6643685"/>
            <a:ext cx="7500940" cy="578644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2pPr>
            <a:lvl3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3pPr>
            <a:lvl4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4pPr>
            <a:lvl5pPr marL="0" indent="0">
              <a:lnSpc>
                <a:spcPct val="80000"/>
              </a:lnSpc>
              <a:spcBef>
                <a:spcPts val="0"/>
              </a:spcBef>
              <a:buSzTx/>
              <a:buNone/>
              <a:defRPr b="1" spc="0" sz="9000">
                <a:solidFill>
                  <a:srgbClr val="4F92D3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4387453" y="357185"/>
            <a:ext cx="15609094" cy="303609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/>
          <p:nvPr>
            <p:ph type="title"/>
          </p:nvPr>
        </p:nvSpPr>
        <p:spPr>
          <a:xfrm>
            <a:off x="4387453" y="357185"/>
            <a:ext cx="15609094" cy="303609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6" name="Body Level One…"/>
          <p:cNvSpPr txBox="1"/>
          <p:nvPr>
            <p:ph type="body" idx="1"/>
          </p:nvPr>
        </p:nvSpPr>
        <p:spPr>
          <a:xfrm>
            <a:off x="4387453" y="3643312"/>
            <a:ext cx="15609094" cy="8840394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Image"/>
          <p:cNvSpPr/>
          <p:nvPr>
            <p:ph type="pic" sz="half" idx="21"/>
          </p:nvPr>
        </p:nvSpPr>
        <p:spPr>
          <a:xfrm>
            <a:off x="8794253" y="3637357"/>
            <a:ext cx="13260588" cy="884039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5" name="Title Text"/>
          <p:cNvSpPr txBox="1"/>
          <p:nvPr>
            <p:ph type="title"/>
          </p:nvPr>
        </p:nvSpPr>
        <p:spPr>
          <a:xfrm>
            <a:off x="4387453" y="357185"/>
            <a:ext cx="15609094" cy="3036099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6" name="Body Level One…"/>
          <p:cNvSpPr txBox="1"/>
          <p:nvPr>
            <p:ph type="body" sz="quarter" idx="1"/>
          </p:nvPr>
        </p:nvSpPr>
        <p:spPr>
          <a:xfrm>
            <a:off x="4387453" y="3643312"/>
            <a:ext cx="7500940" cy="8840394"/>
          </a:xfrm>
          <a:prstGeom prst="rect">
            <a:avLst/>
          </a:prstGeom>
        </p:spPr>
        <p:txBody>
          <a:bodyPr/>
          <a:lstStyle>
            <a:lvl1pPr marL="673552" indent="-673552"/>
            <a:lvl2pPr marL="1016452" indent="-673552"/>
            <a:lvl3pPr marL="1359352" indent="-673552"/>
            <a:lvl4pPr marL="1702253" indent="-673552"/>
            <a:lvl5pPr marL="2045153" indent="-673552"/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/>
          <p:nvPr>
            <p:ph type="sldNum" sz="quarter" idx="2"/>
          </p:nvPr>
        </p:nvSpPr>
        <p:spPr>
          <a:xfrm>
            <a:off x="11954108" y="13073062"/>
            <a:ext cx="466259" cy="47306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Body Level One…"/>
          <p:cNvSpPr txBox="1"/>
          <p:nvPr>
            <p:ph type="body" idx="1"/>
          </p:nvPr>
        </p:nvSpPr>
        <p:spPr>
          <a:xfrm>
            <a:off x="4387453" y="1785934"/>
            <a:ext cx="15609094" cy="1014413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/>
          <p:nvPr>
            <p:ph type="pic" sz="quarter" idx="21"/>
          </p:nvPr>
        </p:nvSpPr>
        <p:spPr>
          <a:xfrm>
            <a:off x="12442031" y="7072310"/>
            <a:ext cx="8514493" cy="56792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3" name="Image"/>
          <p:cNvSpPr/>
          <p:nvPr>
            <p:ph type="pic" sz="quarter" idx="22"/>
          </p:nvPr>
        </p:nvSpPr>
        <p:spPr>
          <a:xfrm>
            <a:off x="12192000" y="1250154"/>
            <a:ext cx="8251033" cy="550069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idx="23"/>
          </p:nvPr>
        </p:nvSpPr>
        <p:spPr>
          <a:xfrm>
            <a:off x="-291704" y="1250154"/>
            <a:ext cx="16850321" cy="1123355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Body Level One…"/>
          <p:cNvSpPr txBox="1"/>
          <p:nvPr>
            <p:ph type="body" sz="quarter" idx="1"/>
          </p:nvPr>
        </p:nvSpPr>
        <p:spPr>
          <a:xfrm>
            <a:off x="4833937" y="8947546"/>
            <a:ext cx="14716127" cy="64770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3700"/>
              </a:lnSpc>
              <a:spcBef>
                <a:spcPts val="0"/>
              </a:spcBef>
              <a:buSzTx/>
              <a:buNone/>
              <a:defRPr spc="0" sz="1900"/>
            </a:lvl1pPr>
            <a:lvl2pPr marL="708421" indent="-263921">
              <a:lnSpc>
                <a:spcPts val="3700"/>
              </a:lnSpc>
              <a:spcBef>
                <a:spcPts val="0"/>
              </a:spcBef>
              <a:defRPr spc="0" sz="1900"/>
            </a:lvl2pPr>
            <a:lvl3pPr marL="1152921" indent="-263921">
              <a:lnSpc>
                <a:spcPts val="3700"/>
              </a:lnSpc>
              <a:spcBef>
                <a:spcPts val="0"/>
              </a:spcBef>
              <a:defRPr spc="0" sz="1900"/>
            </a:lvl3pPr>
            <a:lvl4pPr marL="1597421" indent="-263921">
              <a:lnSpc>
                <a:spcPts val="3700"/>
              </a:lnSpc>
              <a:spcBef>
                <a:spcPts val="0"/>
              </a:spcBef>
              <a:defRPr spc="0" sz="1900"/>
            </a:lvl4pPr>
            <a:lvl5pPr marL="2041917" indent="-263917">
              <a:lnSpc>
                <a:spcPts val="3700"/>
              </a:lnSpc>
              <a:spcBef>
                <a:spcPts val="0"/>
              </a:spcBef>
              <a:defRPr spc="0" sz="19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“Type a quote here.”"/>
          <p:cNvSpPr txBox="1"/>
          <p:nvPr>
            <p:ph type="body" sz="quarter" idx="21"/>
          </p:nvPr>
        </p:nvSpPr>
        <p:spPr>
          <a:xfrm>
            <a:off x="4833937" y="5938837"/>
            <a:ext cx="14716130" cy="981081"/>
          </a:xfrm>
          <a:prstGeom prst="rect">
            <a:avLst/>
          </a:prstGeom>
        </p:spPr>
        <p:txBody>
          <a:bodyPr/>
          <a:lstStyle/>
          <a:p>
            <a:pPr>
              <a:defRPr spc="-199"/>
            </a:pP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Image"/>
          <p:cNvSpPr/>
          <p:nvPr>
            <p:ph type="pic" idx="21"/>
          </p:nvPr>
        </p:nvSpPr>
        <p:spPr>
          <a:xfrm>
            <a:off x="1712266" y="0"/>
            <a:ext cx="20959468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 copy 5">
    <p:bg>
      <p:bgPr>
        <a:gradFill flip="none" rotWithShape="1">
          <a:gsLst>
            <a:gs pos="0">
              <a:srgbClr val="123868"/>
            </a:gs>
            <a:gs pos="100000">
              <a:srgbClr val="091B32"/>
            </a:gs>
          </a:gsLst>
          <a:lin ang="528029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ACN_Logo_White.png" descr="ACN_Logo_Whit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72516" y="12539357"/>
            <a:ext cx="1497091" cy="389249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22891202" y="12502136"/>
            <a:ext cx="273606" cy="421128"/>
          </a:xfrm>
          <a:prstGeom prst="rect">
            <a:avLst/>
          </a:prstGeom>
        </p:spPr>
        <p:txBody>
          <a:bodyPr lIns="45718" tIns="45718" rIns="45718" bIns="45718" anchor="ctr"/>
          <a:lstStyle>
            <a:lvl1pPr algn="r" defTabSz="584200">
              <a:lnSpc>
                <a:spcPts val="2900"/>
              </a:lnSpc>
              <a:defRPr sz="1200">
                <a:solidFill>
                  <a:srgbClr val="5E5E5E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angle"/>
          <p:cNvSpPr/>
          <p:nvPr/>
        </p:nvSpPr>
        <p:spPr>
          <a:xfrm>
            <a:off x="742948" y="742949"/>
            <a:ext cx="22896516" cy="1221899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3" tIns="71433" rIns="71433" bIns="71433" anchor="ctr"/>
          <a:lstStyle/>
          <a:p>
            <a:pPr>
              <a:lnSpc>
                <a:spcPct val="100000"/>
              </a:lnSpc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2262184" y="12938921"/>
            <a:ext cx="539066" cy="698496"/>
          </a:xfrm>
          <a:prstGeom prst="rect">
            <a:avLst/>
          </a:prstGeom>
        </p:spPr>
        <p:txBody>
          <a:bodyPr lIns="121920" tIns="121920" rIns="121920" bIns="121920" anchor="ctr"/>
          <a:lstStyle>
            <a:lvl1pPr algn="l" defTabSz="457200">
              <a:lnSpc>
                <a:spcPts val="3900"/>
              </a:lnSpc>
              <a:defRPr sz="2000">
                <a:solidFill>
                  <a:srgbClr val="222222"/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7_Title Slide">
    <p:bg>
      <p:bgPr>
        <a:solidFill>
          <a:srgbClr val="F3F3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"/>
          <p:cNvSpPr/>
          <p:nvPr/>
        </p:nvSpPr>
        <p:spPr>
          <a:xfrm>
            <a:off x="743577" y="743578"/>
            <a:ext cx="22896846" cy="1221879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3" tIns="71433" rIns="71433" bIns="71433" anchor="ctr"/>
          <a:lstStyle/>
          <a:p>
            <a:pPr defTabSz="1828800">
              <a:lnSpc>
                <a:spcPct val="100000"/>
              </a:lnSpc>
              <a:defRPr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33" name="Image"/>
          <p:cNvSpPr/>
          <p:nvPr>
            <p:ph type="pic" idx="21"/>
          </p:nvPr>
        </p:nvSpPr>
        <p:spPr>
          <a:xfrm>
            <a:off x="741406" y="3830594"/>
            <a:ext cx="22909427" cy="91440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34" name="Slide Number"/>
          <p:cNvSpPr txBox="1"/>
          <p:nvPr>
            <p:ph type="sldNum" sz="quarter" idx="2"/>
          </p:nvPr>
        </p:nvSpPr>
        <p:spPr>
          <a:xfrm>
            <a:off x="2263236" y="12939603"/>
            <a:ext cx="539066" cy="698496"/>
          </a:xfrm>
          <a:prstGeom prst="rect">
            <a:avLst/>
          </a:prstGeom>
        </p:spPr>
        <p:txBody>
          <a:bodyPr lIns="121920" tIns="121920" rIns="121920" bIns="121920" anchor="ctr"/>
          <a:lstStyle>
            <a:lvl1pPr algn="l" defTabSz="1828800">
              <a:lnSpc>
                <a:spcPts val="3900"/>
              </a:lnSpc>
              <a:defRPr sz="2000">
                <a:solidFill>
                  <a:srgbClr val="222222">
                    <a:alpha val="50000"/>
                  </a:srgbClr>
                </a:solidFill>
                <a:latin typeface="Source Sans Pro Semibold"/>
                <a:ea typeface="Source Sans Pro Semibold"/>
                <a:cs typeface="Source Sans Pro Semibold"/>
                <a:sym typeface="Source Sans Pro Semibold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Text"/>
          <p:cNvSpPr txBox="1"/>
          <p:nvPr>
            <p:ph type="title"/>
          </p:nvPr>
        </p:nvSpPr>
        <p:spPr>
          <a:xfrm>
            <a:off x="4833937" y="2303858"/>
            <a:ext cx="14716127" cy="464344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42" name="Body Level One…"/>
          <p:cNvSpPr txBox="1"/>
          <p:nvPr>
            <p:ph type="body" sz="quarter" idx="1"/>
          </p:nvPr>
        </p:nvSpPr>
        <p:spPr>
          <a:xfrm>
            <a:off x="4833937" y="7090171"/>
            <a:ext cx="14716127" cy="1589492"/>
          </a:xfrm>
          <a:prstGeom prst="rect">
            <a:avLst/>
          </a:prstGeom>
        </p:spPr>
        <p:txBody>
          <a:bodyPr anchor="t"/>
          <a:lstStyle>
            <a:lvl1pPr marL="0" indent="0" defTabSz="821529">
              <a:spcBef>
                <a:spcPts val="0"/>
              </a:spcBef>
              <a:buSzTx/>
              <a:buNone/>
              <a:defRPr spc="-156" sz="5200"/>
            </a:lvl1pPr>
            <a:lvl2pPr marL="0" indent="0" defTabSz="821529">
              <a:spcBef>
                <a:spcPts val="0"/>
              </a:spcBef>
              <a:buSzTx/>
              <a:buNone/>
              <a:defRPr spc="-156" sz="5200"/>
            </a:lvl2pPr>
            <a:lvl3pPr marL="0" indent="0" defTabSz="821529">
              <a:spcBef>
                <a:spcPts val="0"/>
              </a:spcBef>
              <a:buSzTx/>
              <a:buNone/>
              <a:defRPr spc="-156" sz="5200"/>
            </a:lvl3pPr>
            <a:lvl4pPr marL="0" indent="0" defTabSz="821529">
              <a:spcBef>
                <a:spcPts val="0"/>
              </a:spcBef>
              <a:buSzTx/>
              <a:buNone/>
              <a:defRPr spc="-156" sz="5200"/>
            </a:lvl4pPr>
            <a:lvl5pPr marL="0" indent="0" defTabSz="821529">
              <a:spcBef>
                <a:spcPts val="0"/>
              </a:spcBef>
              <a:buSzTx/>
              <a:buNone/>
              <a:defRPr spc="-156" sz="5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3" name="Slide Number"/>
          <p:cNvSpPr txBox="1"/>
          <p:nvPr>
            <p:ph type="sldNum" sz="quarter" idx="2"/>
          </p:nvPr>
        </p:nvSpPr>
        <p:spPr>
          <a:xfrm>
            <a:off x="11954108" y="13073062"/>
            <a:ext cx="466259" cy="618938"/>
          </a:xfrm>
          <a:prstGeom prst="rect">
            <a:avLst/>
          </a:prstGeom>
        </p:spPr>
        <p:txBody>
          <a:bodyPr/>
          <a:lstStyle>
            <a:lvl1pPr>
              <a:lnSpc>
                <a:spcPts val="4100"/>
              </a:lnSpc>
              <a:defRPr>
                <a:solidFill>
                  <a:srgbClr val="5E5E5E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/>
          <p:nvPr>
            <p:ph type="title"/>
          </p:nvPr>
        </p:nvSpPr>
        <p:spPr>
          <a:xfrm>
            <a:off x="3051549" y="2547616"/>
            <a:ext cx="18309252" cy="4473426"/>
          </a:xfrm>
          <a:prstGeom prst="rect">
            <a:avLst/>
          </a:prstGeom>
        </p:spPr>
        <p:txBody>
          <a:bodyPr lIns="163163" tIns="163163" rIns="163163" bIns="163163" anchor="b"/>
          <a:lstStyle>
            <a:lvl1pPr algn="ctr" defTabSz="1831887">
              <a:lnSpc>
                <a:spcPct val="90000"/>
              </a:lnSpc>
              <a:defRPr b="0" sz="118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1" name="Body Level One…"/>
          <p:cNvSpPr txBox="1"/>
          <p:nvPr>
            <p:ph type="body" sz="quarter" idx="1"/>
          </p:nvPr>
        </p:nvSpPr>
        <p:spPr>
          <a:xfrm>
            <a:off x="3051549" y="7193543"/>
            <a:ext cx="18309252" cy="3102246"/>
          </a:xfrm>
          <a:prstGeom prst="rect">
            <a:avLst/>
          </a:prstGeom>
        </p:spPr>
        <p:txBody>
          <a:bodyPr lIns="163163" tIns="163163" rIns="163163" bIns="163163" anchor="t"/>
          <a:lstStyle>
            <a:lvl1pPr marL="0" indent="0" defTabSz="1831887">
              <a:lnSpc>
                <a:spcPct val="90000"/>
              </a:lnSpc>
              <a:spcBef>
                <a:spcPts val="1900"/>
              </a:spcBef>
              <a:buSzTx/>
              <a:buNone/>
              <a:defRPr spc="0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defTabSz="1831887">
              <a:lnSpc>
                <a:spcPct val="90000"/>
              </a:lnSpc>
              <a:spcBef>
                <a:spcPts val="1900"/>
              </a:spcBef>
              <a:buSzTx/>
              <a:buNone/>
              <a:defRPr spc="0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defTabSz="1831887">
              <a:lnSpc>
                <a:spcPct val="90000"/>
              </a:lnSpc>
              <a:spcBef>
                <a:spcPts val="1900"/>
              </a:spcBef>
              <a:buSzTx/>
              <a:buNone/>
              <a:defRPr spc="0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defTabSz="1831887">
              <a:lnSpc>
                <a:spcPct val="90000"/>
              </a:lnSpc>
              <a:spcBef>
                <a:spcPts val="1900"/>
              </a:spcBef>
              <a:buSzTx/>
              <a:buNone/>
              <a:defRPr spc="0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defTabSz="1831887">
              <a:lnSpc>
                <a:spcPct val="90000"/>
              </a:lnSpc>
              <a:spcBef>
                <a:spcPts val="1900"/>
              </a:spcBef>
              <a:buSzTx/>
              <a:buNone/>
              <a:defRPr spc="0" sz="4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22111743" y="12385958"/>
            <a:ext cx="622247" cy="620263"/>
          </a:xfrm>
          <a:prstGeom prst="rect">
            <a:avLst/>
          </a:prstGeom>
        </p:spPr>
        <p:txBody>
          <a:bodyPr lIns="163163" tIns="163163" rIns="163163" bIns="163163" anchor="ctr"/>
          <a:lstStyle>
            <a:lvl1pPr algn="r" defTabSz="1911054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Body Level One…"/>
          <p:cNvSpPr txBox="1"/>
          <p:nvPr>
            <p:ph type="body" idx="1"/>
          </p:nvPr>
        </p:nvSpPr>
        <p:spPr>
          <a:xfrm>
            <a:off x="4387453" y="1785935"/>
            <a:ext cx="15609094" cy="10144129"/>
          </a:xfrm>
          <a:prstGeom prst="rect">
            <a:avLst/>
          </a:prstGeom>
        </p:spPr>
        <p:txBody>
          <a:bodyPr lIns="71435" tIns="71435" rIns="71435" bIns="71435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0" name="Slide Number"/>
          <p:cNvSpPr txBox="1"/>
          <p:nvPr>
            <p:ph type="sldNum" sz="quarter" idx="2"/>
          </p:nvPr>
        </p:nvSpPr>
        <p:spPr>
          <a:xfrm>
            <a:off x="11954105" y="13073062"/>
            <a:ext cx="466265" cy="477668"/>
          </a:xfrm>
          <a:prstGeom prst="rect">
            <a:avLst/>
          </a:prstGeom>
        </p:spPr>
        <p:txBody>
          <a:bodyPr lIns="71435" tIns="71435" rIns="71435" bIns="71435"/>
          <a:lstStyle>
            <a:lvl1pPr defTabSz="821529"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itle Text"/>
          <p:cNvSpPr txBox="1"/>
          <p:nvPr>
            <p:ph type="title"/>
          </p:nvPr>
        </p:nvSpPr>
        <p:spPr>
          <a:xfrm>
            <a:off x="4833937" y="4536280"/>
            <a:ext cx="14716127" cy="4643440"/>
          </a:xfrm>
          <a:prstGeom prst="rect">
            <a:avLst/>
          </a:prstGeom>
        </p:spPr>
        <p:txBody>
          <a:bodyPr lIns="71435" tIns="71435" rIns="71435" bIns="71435"/>
          <a:lstStyle>
            <a:lvl1pPr defTabSz="821529"/>
          </a:lstStyle>
          <a:p>
            <a:pPr/>
            <a:r>
              <a:t>Title Text</a:t>
            </a:r>
          </a:p>
        </p:txBody>
      </p:sp>
      <p:sp>
        <p:nvSpPr>
          <p:cNvPr id="168" name="Slide Number"/>
          <p:cNvSpPr txBox="1"/>
          <p:nvPr>
            <p:ph type="sldNum" sz="quarter" idx="2"/>
          </p:nvPr>
        </p:nvSpPr>
        <p:spPr>
          <a:xfrm>
            <a:off x="11954105" y="13073062"/>
            <a:ext cx="466265" cy="477668"/>
          </a:xfrm>
          <a:prstGeom prst="rect">
            <a:avLst/>
          </a:prstGeom>
        </p:spPr>
        <p:txBody>
          <a:bodyPr lIns="71435" tIns="71435" rIns="71435" bIns="71435"/>
          <a:lstStyle>
            <a:lvl1pPr defTabSz="821529"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Body Level One…"/>
          <p:cNvSpPr txBox="1"/>
          <p:nvPr>
            <p:ph type="body" idx="1"/>
          </p:nvPr>
        </p:nvSpPr>
        <p:spPr>
          <a:xfrm>
            <a:off x="4893572" y="2114855"/>
            <a:ext cx="14596857" cy="9486290"/>
          </a:xfrm>
          <a:prstGeom prst="rect">
            <a:avLst/>
          </a:prstGeom>
        </p:spPr>
        <p:txBody>
          <a:bodyPr lIns="66803" tIns="66803" rIns="66803" bIns="66803"/>
          <a:lstStyle>
            <a:lvl1pPr marL="722311" indent="-722311">
              <a:defRPr spc="-156" sz="5200"/>
            </a:lvl1pPr>
            <a:lvl2pPr marL="1166811" indent="-722311">
              <a:defRPr spc="-156" sz="5200"/>
            </a:lvl2pPr>
            <a:lvl3pPr marL="1611311" indent="-722311">
              <a:defRPr spc="-156" sz="5200"/>
            </a:lvl3pPr>
            <a:lvl4pPr marL="2055811" indent="-722311">
              <a:defRPr spc="-156" sz="5200"/>
            </a:lvl4pPr>
            <a:lvl5pPr marL="2500311" indent="-722311">
              <a:defRPr spc="-156" sz="5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Slide Number"/>
          <p:cNvSpPr txBox="1"/>
          <p:nvPr>
            <p:ph type="sldNum" sz="quarter" idx="2"/>
          </p:nvPr>
        </p:nvSpPr>
        <p:spPr>
          <a:xfrm>
            <a:off x="11987290" y="12670020"/>
            <a:ext cx="400512" cy="406377"/>
          </a:xfrm>
          <a:prstGeom prst="rect">
            <a:avLst/>
          </a:prstGeom>
        </p:spPr>
        <p:txBody>
          <a:bodyPr lIns="66803" tIns="66803" rIns="66803" bIns="66803"/>
          <a:lstStyle>
            <a:lvl1pPr defTabSz="821529">
              <a:defRPr sz="18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7.xml"/><Relationship Id="rId20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CN_1C_Blue.png" descr="ACN_1C_Blu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595773" y="12600009"/>
            <a:ext cx="2026904" cy="528423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/>
          <p:nvPr>
            <p:ph type="title"/>
          </p:nvPr>
        </p:nvSpPr>
        <p:spPr>
          <a:xfrm>
            <a:off x="3653366" y="1958422"/>
            <a:ext cx="19507201" cy="2499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3" tIns="71433" rIns="71433" bIns="71433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13610166" y="4458252"/>
            <a:ext cx="9550401" cy="87618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3" tIns="71433" rIns="71433" bIns="71433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11954108" y="13073062"/>
            <a:ext cx="466259" cy="477662"/>
          </a:xfrm>
          <a:prstGeom prst="rect">
            <a:avLst/>
          </a:prstGeom>
          <a:ln w="12700">
            <a:miter lim="400000"/>
          </a:ln>
        </p:spPr>
        <p:txBody>
          <a:bodyPr wrap="none" lIns="71433" tIns="71433" rIns="71433" bIns="71433">
            <a:spAutoFit/>
          </a:bodyPr>
          <a:lstStyle>
            <a:lvl1pPr defTabSz="821529">
              <a:lnSpc>
                <a:spcPct val="100000"/>
              </a:lnSpc>
              <a:defRPr sz="2200">
                <a:solidFill>
                  <a:srgbClr val="000000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transition xmlns:p14="http://schemas.microsoft.com/office/powerpoint/2010/main" spd="med" advClick="1"/>
  <p:txStyles>
    <p:titleStyle>
      <a:lvl1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0800" u="none">
          <a:solidFill>
            <a:srgbClr val="3D7AC1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763983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1pPr>
      <a:lvl2pPr marL="1208483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2pPr>
      <a:lvl3pPr marL="1652983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3pPr>
      <a:lvl4pPr marL="2097483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4pPr>
      <a:lvl5pPr marL="2541983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5pPr>
      <a:lvl6pPr marL="2986483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6pPr>
      <a:lvl7pPr marL="3430982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7pPr>
      <a:lvl8pPr marL="3875482" marR="0" indent="-763983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8pPr>
      <a:lvl9pPr marL="4319982" marR="0" indent="-763982" algn="ctr" defTabSz="457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-165" strike="noStrike" sz="5500" u="none">
          <a:solidFill>
            <a:srgbClr val="5E5E5E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0" algn="ctr" defTabSz="8215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tif"/><Relationship Id="rId7" Type="http://schemas.openxmlformats.org/officeDocument/2006/relationships/image" Target="../media/image2.tif"/><Relationship Id="rId8" Type="http://schemas.openxmlformats.org/officeDocument/2006/relationships/image" Target="../media/image3.tif"/><Relationship Id="rId9" Type="http://schemas.openxmlformats.org/officeDocument/2006/relationships/image" Target="../media/image4.tif"/><Relationship Id="rId10" Type="http://schemas.openxmlformats.org/officeDocument/2006/relationships/image" Target="../media/image5.tif"/><Relationship Id="rId11" Type="http://schemas.openxmlformats.org/officeDocument/2006/relationships/image" Target="../media/image2.jpeg"/><Relationship Id="rId12" Type="http://schemas.openxmlformats.org/officeDocument/2006/relationships/image" Target="../media/image6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Relationship Id="rId3" Type="http://schemas.openxmlformats.org/officeDocument/2006/relationships/image" Target="../media/image3.jpe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4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Relationship Id="rId3" Type="http://schemas.openxmlformats.org/officeDocument/2006/relationships/image" Target="../media/image5.jpeg"/><Relationship Id="rId4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5.tif"/><Relationship Id="rId7" Type="http://schemas.openxmlformats.org/officeDocument/2006/relationships/image" Target="../media/image10.png"/><Relationship Id="rId8" Type="http://schemas.openxmlformats.org/officeDocument/2006/relationships/image" Target="../media/image1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1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noFill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acn_opportunity_video(spanish_short_version) (720p).mp4" descr="acn_opportunity_video(spanish_short_version) (720p)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11068" y="654578"/>
            <a:ext cx="23361864" cy="123137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05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8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8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64549">
              <a:srgbClr val="FFFFFF"/>
            </a:gs>
            <a:gs pos="87307">
              <a:srgbClr val="FFFFFF"/>
            </a:gs>
            <a:gs pos="100000">
              <a:srgbClr val="FFFFFF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ACN_1C_Blue.png" descr="ACN_1C_Blu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68773" y="12346009"/>
            <a:ext cx="2026905" cy="528424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Line"/>
          <p:cNvSpPr/>
          <p:nvPr/>
        </p:nvSpPr>
        <p:spPr>
          <a:xfrm>
            <a:off x="1545136" y="6858000"/>
            <a:ext cx="21293730" cy="0"/>
          </a:xfrm>
          <a:prstGeom prst="line">
            <a:avLst/>
          </a:prstGeom>
          <a:ln w="12700">
            <a:solidFill>
              <a:srgbClr val="102C53"/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90" name="Rectangle 31"/>
          <p:cNvSpPr txBox="1"/>
          <p:nvPr/>
        </p:nvSpPr>
        <p:spPr>
          <a:xfrm>
            <a:off x="182287" y="665312"/>
            <a:ext cx="21110042" cy="117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 anchor="b">
            <a:normAutofit fontScale="100000" lnSpcReduction="0"/>
          </a:bodyPr>
          <a:lstStyle>
            <a:lvl1pPr>
              <a:lnSpc>
                <a:spcPct val="90000"/>
              </a:lnSpc>
              <a:spcBef>
                <a:spcPts val="600"/>
              </a:spcBef>
              <a:defRPr b="1" sz="6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Servicios para el hogar y comerciales</a:t>
            </a:r>
          </a:p>
        </p:txBody>
      </p:sp>
      <p:pic>
        <p:nvPicPr>
          <p:cNvPr id="191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5469" y="3950654"/>
            <a:ext cx="23633062" cy="28067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xoom-energy-logo-rgb-color.png" descr="xoom-energy-logo-rgb-colo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690426" y="8588733"/>
            <a:ext cx="3169388" cy="900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197397" y="7591622"/>
            <a:ext cx="4241803" cy="25146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3713768" y="10514158"/>
            <a:ext cx="4406904" cy="2159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" descr="Image"/>
          <p:cNvPicPr>
            <a:picLocks noChangeAspect="1"/>
          </p:cNvPicPr>
          <p:nvPr/>
        </p:nvPicPr>
        <p:blipFill>
          <a:blip r:embed="rId8">
            <a:extLst/>
          </a:blip>
          <a:srcRect l="44628" t="30773" r="0" b="24311"/>
          <a:stretch>
            <a:fillRect/>
          </a:stretch>
        </p:blipFill>
        <p:spPr>
          <a:xfrm>
            <a:off x="3907234" y="10829265"/>
            <a:ext cx="3635643" cy="11351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" descr="Image"/>
          <p:cNvPicPr>
            <a:picLocks noChangeAspect="1"/>
          </p:cNvPicPr>
          <p:nvPr/>
        </p:nvPicPr>
        <p:blipFill>
          <a:blip r:embed="rId9">
            <a:extLst/>
          </a:blip>
          <a:srcRect l="0" t="27981" r="55741" b="18155"/>
          <a:stretch>
            <a:fillRect/>
          </a:stretch>
        </p:blipFill>
        <p:spPr>
          <a:xfrm>
            <a:off x="9413182" y="10716156"/>
            <a:ext cx="3040857" cy="13612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" descr="Image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2204372" y="8051370"/>
            <a:ext cx="2966341" cy="15951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G_7238.jpeg" descr="IMG_7238.jpe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702812" y="8220272"/>
            <a:ext cx="3429001" cy="1257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pasted-movie.png" descr="pasted-movi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9380400" y="10865047"/>
            <a:ext cx="3300788" cy="1063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54768"/>
            <a:ext cx="24384000" cy="137356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7244" y="3825251"/>
            <a:ext cx="9578210" cy="6095223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Rectangle 7"/>
          <p:cNvSpPr txBox="1"/>
          <p:nvPr/>
        </p:nvSpPr>
        <p:spPr>
          <a:xfrm>
            <a:off x="45706" y="593304"/>
            <a:ext cx="20183734" cy="117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 anchor="b">
            <a:normAutofit fontScale="100000" lnSpcReduction="0"/>
          </a:bodyPr>
          <a:lstStyle>
            <a:lvl1pPr>
              <a:lnSpc>
                <a:spcPct val="90000"/>
              </a:lnSpc>
              <a:spcBef>
                <a:spcPts val="600"/>
              </a:spcBef>
              <a:defRPr b="1" sz="6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Bonos personales e ingresos residuals</a:t>
            </a:r>
          </a:p>
        </p:txBody>
      </p:sp>
      <p:sp>
        <p:nvSpPr>
          <p:cNvPr id="204" name="Refer to the ACN Compensation Plan for Complete Details"/>
          <p:cNvSpPr txBox="1"/>
          <p:nvPr/>
        </p:nvSpPr>
        <p:spPr>
          <a:xfrm>
            <a:off x="7093887" y="12353358"/>
            <a:ext cx="10714740" cy="1055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1496" tIns="31496" rIns="31496" bIns="31496" anchor="ctr">
            <a:spAutoFit/>
          </a:bodyPr>
          <a:lstStyle/>
          <a:p>
            <a:pPr defTabSz="377704">
              <a:spcBef>
                <a:spcPts val="600"/>
              </a:spcBef>
              <a:defRPr i="1" sz="2400">
                <a:solidFill>
                  <a:srgbClr val="00206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Ingresos comisionables</a:t>
            </a:r>
          </a:p>
          <a:p>
            <a:pPr defTabSz="377704">
              <a:spcBef>
                <a:spcPts val="600"/>
              </a:spcBef>
              <a:defRPr i="1" sz="2400">
                <a:solidFill>
                  <a:srgbClr val="00206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*Consulta el Plan de compensación de ACN para ver todos los detalles. </a:t>
            </a:r>
          </a:p>
        </p:txBody>
      </p:sp>
      <p:pic>
        <p:nvPicPr>
          <p:cNvPr id="205" name="ACN_1C_Blue.png" descr="ACN_1C_Blu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468773" y="12346009"/>
            <a:ext cx="2026905" cy="52842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Refer to the ACN Compensation Plan for Complete Details"/>
          <p:cNvSpPr txBox="1"/>
          <p:nvPr/>
        </p:nvSpPr>
        <p:spPr>
          <a:xfrm>
            <a:off x="2257615" y="10791228"/>
            <a:ext cx="5817468" cy="5674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1496" tIns="31496" rIns="31496" bIns="31496" anchor="ctr">
            <a:spAutoFit/>
          </a:bodyPr>
          <a:lstStyle>
            <a:lvl1pPr defTabSz="377704">
              <a:spcBef>
                <a:spcPts val="600"/>
              </a:spcBef>
              <a:defRPr i="1" sz="4400">
                <a:solidFill>
                  <a:srgbClr val="00206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name.acnibo.com</a:t>
            </a:r>
          </a:p>
        </p:txBody>
      </p:sp>
      <p:pic>
        <p:nvPicPr>
          <p:cNvPr id="207" name="Untitled 2.pdf" descr="Untitled 2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114656" y="4154399"/>
            <a:ext cx="13570597" cy="5436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67" y="892"/>
            <a:ext cx="24376666" cy="13714216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Rectangle 1"/>
          <p:cNvSpPr txBox="1"/>
          <p:nvPr/>
        </p:nvSpPr>
        <p:spPr>
          <a:xfrm>
            <a:off x="-734214" y="245904"/>
            <a:ext cx="21623508" cy="2233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13" tIns="91413" rIns="91413" bIns="91413" anchor="b">
            <a:normAutofit fontScale="100000" lnSpcReduction="0"/>
          </a:bodyPr>
          <a:lstStyle/>
          <a:p>
            <a:pPr defTabSz="438911">
              <a:lnSpc>
                <a:spcPct val="81000"/>
              </a:lnSpc>
              <a:spcBef>
                <a:spcPts val="1100"/>
              </a:spcBef>
              <a:defRPr b="1" sz="6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Bonos por Adquisición de Clientes y Residual  </a:t>
            </a:r>
          </a:p>
          <a:p>
            <a:pPr defTabSz="438911">
              <a:lnSpc>
                <a:spcPct val="81000"/>
              </a:lnSpc>
              <a:spcBef>
                <a:spcPts val="1100"/>
              </a:spcBef>
              <a:defRPr b="1" sz="6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- Clientes PERSONALES -</a:t>
            </a:r>
          </a:p>
        </p:txBody>
      </p:sp>
      <p:sp>
        <p:nvSpPr>
          <p:cNvPr id="211" name="Refer to the ACN Compensation Plan for Complete Details"/>
          <p:cNvSpPr txBox="1"/>
          <p:nvPr/>
        </p:nvSpPr>
        <p:spPr>
          <a:xfrm>
            <a:off x="14667264" y="12720011"/>
            <a:ext cx="9053514" cy="583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2992" tIns="62992" rIns="62992" bIns="62992" anchor="ctr">
            <a:spAutoFit/>
          </a:bodyPr>
          <a:lstStyle>
            <a:lvl1pPr algn="l" defTabSz="755408">
              <a:spcBef>
                <a:spcPts val="1200"/>
              </a:spcBef>
              <a:defRPr i="1" sz="28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Refiérete al Plan de Compensación de ACN por Detalles</a:t>
            </a:r>
          </a:p>
        </p:txBody>
      </p:sp>
      <p:sp>
        <p:nvSpPr>
          <p:cNvPr id="212" name="TextBox 16"/>
          <p:cNvSpPr txBox="1"/>
          <p:nvPr/>
        </p:nvSpPr>
        <p:spPr>
          <a:xfrm>
            <a:off x="14289126" y="8734069"/>
            <a:ext cx="9809799" cy="2572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Sobre TODOS</a:t>
            </a:r>
          </a:p>
          <a:p>
            <a:pPr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br/>
            <a:r>
              <a:t>los Clientes </a:t>
            </a:r>
          </a:p>
          <a:p>
            <a:pPr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que TU Adquieras</a:t>
            </a:r>
          </a:p>
        </p:txBody>
      </p:sp>
      <p:sp>
        <p:nvSpPr>
          <p:cNvPr id="213" name="Rectangle 5"/>
          <p:cNvSpPr txBox="1"/>
          <p:nvPr/>
        </p:nvSpPr>
        <p:spPr>
          <a:xfrm>
            <a:off x="17555724" y="10561887"/>
            <a:ext cx="167649" cy="519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i="1" sz="1800">
                <a:solidFill>
                  <a:srgbClr val="00457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214" name="TextBox 11"/>
          <p:cNvSpPr txBox="1"/>
          <p:nvPr/>
        </p:nvSpPr>
        <p:spPr>
          <a:xfrm>
            <a:off x="-251084" y="3896586"/>
            <a:ext cx="14143171" cy="943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792" tIns="50792" rIns="50792" bIns="50792" anchor="ctr">
            <a:spAutoFit/>
          </a:bodyPr>
          <a:lstStyle/>
          <a:p>
            <a:pPr defTabSz="584084">
              <a:lnSpc>
                <a:spcPct val="150000"/>
              </a:lnSpc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3 Servicios = </a:t>
            </a:r>
            <a:r>
              <a:rPr b="1"/>
              <a:t>$75</a:t>
            </a:r>
          </a:p>
          <a:p>
            <a:pPr defTabSz="584084">
              <a:lnSpc>
                <a:spcPct val="150000"/>
              </a:lnSpc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5 Servicios = </a:t>
            </a:r>
            <a:r>
              <a:rPr b="1"/>
              <a:t>$200</a:t>
            </a:r>
          </a:p>
          <a:p>
            <a:pPr defTabSz="584084">
              <a:lnSpc>
                <a:spcPct val="150000"/>
              </a:lnSpc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8 Servicios = </a:t>
            </a:r>
            <a:r>
              <a:rPr b="1"/>
              <a:t>$400</a:t>
            </a:r>
          </a:p>
          <a:p>
            <a:pPr defTabSz="584084">
              <a:lnSpc>
                <a:spcPct val="150000"/>
              </a:lnSpc>
              <a:defRPr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11 Servicios = </a:t>
            </a:r>
            <a:r>
              <a:rPr b="1"/>
              <a:t>$600</a:t>
            </a:r>
            <a:endParaRPr b="1"/>
          </a:p>
          <a:p>
            <a:pPr defTabSz="584084">
              <a:lnSpc>
                <a:spcPct val="150000"/>
              </a:lnSpc>
              <a:defRPr b="1" sz="71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584084">
              <a:defRPr b="1" sz="8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+$200 </a:t>
            </a:r>
            <a:r>
              <a:rPr sz="6400"/>
              <a:t>por CADA 3 Servicios</a:t>
            </a:r>
            <a:endParaRPr sz="6400"/>
          </a:p>
          <a:p>
            <a:pPr defTabSz="584084">
              <a:defRPr b="1" sz="6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584084">
              <a:defRPr b="1" sz="72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ILIMITADAMENTE</a:t>
            </a:r>
          </a:p>
        </p:txBody>
      </p:sp>
      <p:sp>
        <p:nvSpPr>
          <p:cNvPr id="215" name="TextBox 12"/>
          <p:cNvSpPr txBox="1"/>
          <p:nvPr/>
        </p:nvSpPr>
        <p:spPr>
          <a:xfrm>
            <a:off x="13446483" y="3005664"/>
            <a:ext cx="11211322" cy="16325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7100">
                <a:latin typeface="Calibri"/>
                <a:ea typeface="Calibri"/>
                <a:cs typeface="Calibri"/>
                <a:sym typeface="Calibri"/>
              </a:defRPr>
            </a:pPr>
            <a:r>
              <a:t>Ingreso</a:t>
            </a:r>
          </a:p>
          <a:p>
            <a:pPr>
              <a:defRPr b="1" sz="7100">
                <a:latin typeface="Calibri"/>
                <a:ea typeface="Calibri"/>
                <a:cs typeface="Calibri"/>
                <a:sym typeface="Calibri"/>
              </a:defRPr>
            </a:pPr>
          </a:p>
          <a:p>
            <a:pPr>
              <a:defRPr b="1" sz="7100">
                <a:latin typeface="Calibri"/>
                <a:ea typeface="Calibri"/>
                <a:cs typeface="Calibri"/>
                <a:sym typeface="Calibri"/>
              </a:defRPr>
            </a:pPr>
            <a:r>
              <a:t>Residual Personal</a:t>
            </a:r>
          </a:p>
        </p:txBody>
      </p:sp>
      <p:sp>
        <p:nvSpPr>
          <p:cNvPr id="216" name="TextBox 13"/>
          <p:cNvSpPr txBox="1"/>
          <p:nvPr/>
        </p:nvSpPr>
        <p:spPr>
          <a:xfrm>
            <a:off x="1235176" y="3005664"/>
            <a:ext cx="11855967" cy="670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6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Bonos por Adquisición de Clientes</a:t>
            </a:r>
          </a:p>
        </p:txBody>
      </p:sp>
      <p:sp>
        <p:nvSpPr>
          <p:cNvPr id="217" name="Straight Connector 4"/>
          <p:cNvSpPr/>
          <p:nvPr/>
        </p:nvSpPr>
        <p:spPr>
          <a:xfrm>
            <a:off x="13769254" y="3005662"/>
            <a:ext cx="122832" cy="10239825"/>
          </a:xfrm>
          <a:prstGeom prst="line">
            <a:avLst/>
          </a:prstGeom>
          <a:ln w="28575">
            <a:solidFill>
              <a:srgbClr val="009EF9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18" name="TextBox 7"/>
          <p:cNvSpPr txBox="1"/>
          <p:nvPr/>
        </p:nvSpPr>
        <p:spPr>
          <a:xfrm>
            <a:off x="14836604" y="5904645"/>
            <a:ext cx="8714841" cy="1306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ts val="7300"/>
              </a:lnSpc>
              <a:defRPr b="1" sz="14900">
                <a:solidFill>
                  <a:srgbClr val="00518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3 to 20%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76" y="-54768"/>
            <a:ext cx="24376624" cy="13698761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Rectangle 4"/>
          <p:cNvSpPr txBox="1"/>
          <p:nvPr/>
        </p:nvSpPr>
        <p:spPr>
          <a:xfrm>
            <a:off x="932451" y="781299"/>
            <a:ext cx="17982594" cy="1115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6" tIns="45706" rIns="45706" bIns="45706" anchor="b">
            <a:normAutofit fontScale="100000" lnSpcReduction="0"/>
          </a:bodyPr>
          <a:lstStyle>
            <a:lvl1pPr>
              <a:lnSpc>
                <a:spcPct val="90000"/>
              </a:lnSpc>
              <a:spcBef>
                <a:spcPts val="600"/>
              </a:spcBef>
              <a:defRPr b="1" sz="66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Bonos de equipo e ingresos residuales</a:t>
            </a:r>
          </a:p>
        </p:txBody>
      </p:sp>
      <p:sp>
        <p:nvSpPr>
          <p:cNvPr id="222" name="Rectangle 5"/>
          <p:cNvSpPr txBox="1"/>
          <p:nvPr/>
        </p:nvSpPr>
        <p:spPr>
          <a:xfrm>
            <a:off x="6834255" y="8363187"/>
            <a:ext cx="10987640" cy="619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Bonos de adquisición de clientes de equipo</a:t>
            </a:r>
          </a:p>
        </p:txBody>
      </p:sp>
      <p:sp>
        <p:nvSpPr>
          <p:cNvPr id="223" name="TextBox 24"/>
          <p:cNvSpPr txBox="1"/>
          <p:nvPr/>
        </p:nvSpPr>
        <p:spPr>
          <a:xfrm>
            <a:off x="12885790" y="5155743"/>
            <a:ext cx="7109361" cy="1534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 sz="8800">
                <a:solidFill>
                  <a:srgbClr val="00457C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>
              <a:defRPr b="1" sz="8800">
                <a:solidFill>
                  <a:srgbClr val="00457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4%</a:t>
            </a:r>
          </a:p>
          <a:p>
            <a:pPr>
              <a:defRPr sz="400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Ingreso comisionables</a:t>
            </a:r>
          </a:p>
        </p:txBody>
      </p:sp>
      <p:sp>
        <p:nvSpPr>
          <p:cNvPr id="224" name="Rectangle 12"/>
          <p:cNvSpPr txBox="1"/>
          <p:nvPr/>
        </p:nvSpPr>
        <p:spPr>
          <a:xfrm>
            <a:off x="12426405" y="3689648"/>
            <a:ext cx="7789919" cy="638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5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Ingreso residual de equipo </a:t>
            </a:r>
          </a:p>
        </p:txBody>
      </p:sp>
      <p:pic>
        <p:nvPicPr>
          <p:cNvPr id="225" name="ACN_1C_Blue.png" descr="ACN_1C_Blu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614370" y="12594276"/>
            <a:ext cx="2026905" cy="5284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3476" y="3041575"/>
            <a:ext cx="8480292" cy="4176465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Refer to the ACN Compensation Plan for Complete Details"/>
          <p:cNvSpPr txBox="1"/>
          <p:nvPr/>
        </p:nvSpPr>
        <p:spPr>
          <a:xfrm>
            <a:off x="10910310" y="4111935"/>
            <a:ext cx="10714740" cy="509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1496" tIns="31496" rIns="31496" bIns="31496" anchor="ctr">
            <a:spAutoFit/>
          </a:bodyPr>
          <a:lstStyle>
            <a:lvl1pPr defTabSz="377704">
              <a:spcBef>
                <a:spcPts val="600"/>
              </a:spcBef>
              <a:defRPr i="1" sz="2400">
                <a:solidFill>
                  <a:srgbClr val="545454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Ingresos comisionables</a:t>
            </a:r>
          </a:p>
        </p:txBody>
      </p:sp>
      <p:sp>
        <p:nvSpPr>
          <p:cNvPr id="228" name="Refer to the ACN Compensation Plan for Complete Details"/>
          <p:cNvSpPr txBox="1"/>
          <p:nvPr/>
        </p:nvSpPr>
        <p:spPr>
          <a:xfrm>
            <a:off x="6071318" y="12911473"/>
            <a:ext cx="10714740" cy="509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1496" tIns="31496" rIns="31496" bIns="31496" anchor="ctr">
            <a:spAutoFit/>
          </a:bodyPr>
          <a:lstStyle>
            <a:lvl1pPr defTabSz="377704">
              <a:spcBef>
                <a:spcPts val="600"/>
              </a:spcBef>
              <a:defRPr i="1" sz="2400">
                <a:solidFill>
                  <a:srgbClr val="00206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*Consulta el Plan de compensación de ACN para ver todos los detalles. </a:t>
            </a:r>
          </a:p>
        </p:txBody>
      </p:sp>
      <p:sp>
        <p:nvSpPr>
          <p:cNvPr id="229" name="Oportunidad de ganar bonos que se pagan semanalmente cuando usted y su equipo adquieren clientes ***"/>
          <p:cNvSpPr txBox="1"/>
          <p:nvPr/>
        </p:nvSpPr>
        <p:spPr>
          <a:xfrm>
            <a:off x="7040126" y="9048380"/>
            <a:ext cx="10303748" cy="650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3" tIns="71433" rIns="71433" bIns="71433" anchor="ctr">
            <a:spAutoFit/>
          </a:bodyPr>
          <a:lstStyle>
            <a:lvl1pPr>
              <a:lnSpc>
                <a:spcPct val="100000"/>
              </a:lnSpc>
              <a:defRPr i="1" sz="17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Oportunidad de ganar bonos que se pagan semanalmente cuando usted y su equipo adquieren clientes ***</a:t>
            </a:r>
          </a:p>
        </p:txBody>
      </p:sp>
      <p:grpSp>
        <p:nvGrpSpPr>
          <p:cNvPr id="263" name="Group"/>
          <p:cNvGrpSpPr/>
          <p:nvPr/>
        </p:nvGrpSpPr>
        <p:grpSpPr>
          <a:xfrm>
            <a:off x="4379713" y="9467658"/>
            <a:ext cx="15624574" cy="1959216"/>
            <a:chOff x="0" y="0"/>
            <a:chExt cx="15624573" cy="1959215"/>
          </a:xfrm>
        </p:grpSpPr>
        <p:sp>
          <p:nvSpPr>
            <p:cNvPr id="230" name="Rectangle"/>
            <p:cNvSpPr/>
            <p:nvPr/>
          </p:nvSpPr>
          <p:spPr>
            <a:xfrm>
              <a:off x="12450309" y="16794"/>
              <a:ext cx="3174265" cy="1940336"/>
            </a:xfrm>
            <a:prstGeom prst="rightArrow">
              <a:avLst>
                <a:gd name="adj1" fmla="val 100000"/>
                <a:gd name="adj2" fmla="val 0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1" name="Arrow"/>
            <p:cNvSpPr/>
            <p:nvPr/>
          </p:nvSpPr>
          <p:spPr>
            <a:xfrm>
              <a:off x="10033982" y="16794"/>
              <a:ext cx="3174265" cy="1940336"/>
            </a:xfrm>
            <a:prstGeom prst="rightArrow">
              <a:avLst>
                <a:gd name="adj1" fmla="val 98037"/>
                <a:gd name="adj2" fmla="val 35322"/>
              </a:avLst>
            </a:prstGeom>
            <a:solidFill>
              <a:srgbClr val="7030A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2" name="Arrow"/>
            <p:cNvSpPr/>
            <p:nvPr/>
          </p:nvSpPr>
          <p:spPr>
            <a:xfrm>
              <a:off x="7506011" y="16794"/>
              <a:ext cx="3174265" cy="1940336"/>
            </a:xfrm>
            <a:prstGeom prst="rightArrow">
              <a:avLst>
                <a:gd name="adj1" fmla="val 99261"/>
                <a:gd name="adj2" fmla="val 33406"/>
              </a:avLst>
            </a:prstGeom>
            <a:solidFill>
              <a:srgbClr val="153A6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3" name="Arrow"/>
            <p:cNvSpPr/>
            <p:nvPr/>
          </p:nvSpPr>
          <p:spPr>
            <a:xfrm>
              <a:off x="5024661" y="16794"/>
              <a:ext cx="3174264" cy="1940336"/>
            </a:xfrm>
            <a:prstGeom prst="rightArrow">
              <a:avLst>
                <a:gd name="adj1" fmla="val 96818"/>
                <a:gd name="adj2" fmla="val 38461"/>
              </a:avLst>
            </a:prstGeom>
            <a:solidFill>
              <a:srgbClr val="507BC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4" name="Arrow"/>
            <p:cNvSpPr/>
            <p:nvPr/>
          </p:nvSpPr>
          <p:spPr>
            <a:xfrm>
              <a:off x="2506706" y="16794"/>
              <a:ext cx="3174265" cy="1940336"/>
            </a:xfrm>
            <a:prstGeom prst="rightArrow">
              <a:avLst>
                <a:gd name="adj1" fmla="val 96066"/>
                <a:gd name="adj2" fmla="val 42365"/>
              </a:avLst>
            </a:prstGeom>
            <a:solidFill>
              <a:srgbClr val="7FC9C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35" name="Arrow"/>
            <p:cNvSpPr/>
            <p:nvPr/>
          </p:nvSpPr>
          <p:spPr>
            <a:xfrm>
              <a:off x="0" y="16794"/>
              <a:ext cx="3174264" cy="1940336"/>
            </a:xfrm>
            <a:prstGeom prst="rightArrow">
              <a:avLst>
                <a:gd name="adj1" fmla="val 94673"/>
                <a:gd name="adj2" fmla="val 34790"/>
              </a:avLst>
            </a:prstGeom>
            <a:solidFill>
              <a:srgbClr val="7F868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lnSpc>
                  <a:spcPct val="100000"/>
                </a:lnSpc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grpSp>
          <p:nvGrpSpPr>
            <p:cNvPr id="238" name="Group"/>
            <p:cNvGrpSpPr/>
            <p:nvPr/>
          </p:nvGrpSpPr>
          <p:grpSpPr>
            <a:xfrm>
              <a:off x="2424780" y="33589"/>
              <a:ext cx="886417" cy="1906746"/>
              <a:chOff x="0" y="0"/>
              <a:chExt cx="886416" cy="1906745"/>
            </a:xfrm>
          </p:grpSpPr>
          <p:sp>
            <p:nvSpPr>
              <p:cNvPr id="236" name="Line"/>
              <p:cNvSpPr/>
              <p:nvPr/>
            </p:nvSpPr>
            <p:spPr>
              <a:xfrm>
                <a:off x="0" y="-1"/>
                <a:ext cx="886417" cy="984466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  <p:sp>
            <p:nvSpPr>
              <p:cNvPr id="237" name="Line"/>
              <p:cNvSpPr/>
              <p:nvPr/>
            </p:nvSpPr>
            <p:spPr>
              <a:xfrm flipV="1">
                <a:off x="0" y="922280"/>
                <a:ext cx="886417" cy="984466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</p:grpSp>
        <p:grpSp>
          <p:nvGrpSpPr>
            <p:cNvPr id="241" name="Group"/>
            <p:cNvGrpSpPr/>
            <p:nvPr/>
          </p:nvGrpSpPr>
          <p:grpSpPr>
            <a:xfrm>
              <a:off x="4879682" y="33589"/>
              <a:ext cx="903664" cy="1925627"/>
              <a:chOff x="0" y="0"/>
              <a:chExt cx="903663" cy="1925626"/>
            </a:xfrm>
          </p:grpSpPr>
          <p:sp>
            <p:nvSpPr>
              <p:cNvPr id="239" name="Line"/>
              <p:cNvSpPr/>
              <p:nvPr/>
            </p:nvSpPr>
            <p:spPr>
              <a:xfrm>
                <a:off x="0" y="0"/>
                <a:ext cx="903664" cy="994213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  <p:sp>
            <p:nvSpPr>
              <p:cNvPr id="240" name="Line"/>
              <p:cNvSpPr/>
              <p:nvPr/>
            </p:nvSpPr>
            <p:spPr>
              <a:xfrm flipV="1">
                <a:off x="0" y="931413"/>
                <a:ext cx="903664" cy="994214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</p:grpSp>
        <p:grpSp>
          <p:nvGrpSpPr>
            <p:cNvPr id="244" name="Group"/>
            <p:cNvGrpSpPr/>
            <p:nvPr/>
          </p:nvGrpSpPr>
          <p:grpSpPr>
            <a:xfrm>
              <a:off x="7369078" y="-1"/>
              <a:ext cx="886417" cy="1940337"/>
              <a:chOff x="0" y="0"/>
              <a:chExt cx="886416" cy="1940334"/>
            </a:xfrm>
          </p:grpSpPr>
          <p:sp>
            <p:nvSpPr>
              <p:cNvPr id="242" name="Line"/>
              <p:cNvSpPr/>
              <p:nvPr/>
            </p:nvSpPr>
            <p:spPr>
              <a:xfrm>
                <a:off x="0" y="-1"/>
                <a:ext cx="886417" cy="1001809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  <p:sp>
            <p:nvSpPr>
              <p:cNvPr id="243" name="Line"/>
              <p:cNvSpPr/>
              <p:nvPr/>
            </p:nvSpPr>
            <p:spPr>
              <a:xfrm flipV="1">
                <a:off x="0" y="938527"/>
                <a:ext cx="886417" cy="1001809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</p:grpSp>
        <p:grpSp>
          <p:nvGrpSpPr>
            <p:cNvPr id="247" name="Group"/>
            <p:cNvGrpSpPr/>
            <p:nvPr/>
          </p:nvGrpSpPr>
          <p:grpSpPr>
            <a:xfrm>
              <a:off x="9943603" y="33589"/>
              <a:ext cx="886417" cy="1906746"/>
              <a:chOff x="0" y="0"/>
              <a:chExt cx="886416" cy="1906745"/>
            </a:xfrm>
          </p:grpSpPr>
          <p:sp>
            <p:nvSpPr>
              <p:cNvPr id="245" name="Line"/>
              <p:cNvSpPr/>
              <p:nvPr/>
            </p:nvSpPr>
            <p:spPr>
              <a:xfrm>
                <a:off x="0" y="-1"/>
                <a:ext cx="886417" cy="984466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  <p:sp>
            <p:nvSpPr>
              <p:cNvPr id="246" name="Line"/>
              <p:cNvSpPr/>
              <p:nvPr/>
            </p:nvSpPr>
            <p:spPr>
              <a:xfrm flipV="1">
                <a:off x="0" y="922280"/>
                <a:ext cx="886417" cy="984466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</p:grpSp>
        <p:grpSp>
          <p:nvGrpSpPr>
            <p:cNvPr id="250" name="Group"/>
            <p:cNvGrpSpPr/>
            <p:nvPr/>
          </p:nvGrpSpPr>
          <p:grpSpPr>
            <a:xfrm>
              <a:off x="12450309" y="33589"/>
              <a:ext cx="886417" cy="1906746"/>
              <a:chOff x="0" y="0"/>
              <a:chExt cx="886416" cy="1906745"/>
            </a:xfrm>
          </p:grpSpPr>
          <p:sp>
            <p:nvSpPr>
              <p:cNvPr id="248" name="Line"/>
              <p:cNvSpPr/>
              <p:nvPr/>
            </p:nvSpPr>
            <p:spPr>
              <a:xfrm>
                <a:off x="0" y="-1"/>
                <a:ext cx="886417" cy="984466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  <p:sp>
            <p:nvSpPr>
              <p:cNvPr id="249" name="Line"/>
              <p:cNvSpPr/>
              <p:nvPr/>
            </p:nvSpPr>
            <p:spPr>
              <a:xfrm flipV="1">
                <a:off x="0" y="922280"/>
                <a:ext cx="886417" cy="984466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438338">
                  <a:lnSpc>
                    <a:spcPct val="100000"/>
                  </a:lnSpc>
                  <a:defRPr sz="2400"/>
                </a:pPr>
              </a:p>
            </p:txBody>
          </p:sp>
        </p:grpSp>
        <p:sp>
          <p:nvSpPr>
            <p:cNvPr id="251" name="ETL"/>
            <p:cNvSpPr txBox="1"/>
            <p:nvPr/>
          </p:nvSpPr>
          <p:spPr>
            <a:xfrm>
              <a:off x="601812" y="228423"/>
              <a:ext cx="1237381" cy="8343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ETL</a:t>
              </a:r>
            </a:p>
          </p:txBody>
        </p:sp>
        <p:sp>
          <p:nvSpPr>
            <p:cNvPr id="252" name="$50"/>
            <p:cNvSpPr txBox="1"/>
            <p:nvPr/>
          </p:nvSpPr>
          <p:spPr>
            <a:xfrm>
              <a:off x="663769" y="1062947"/>
              <a:ext cx="1113467" cy="834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$50</a:t>
              </a:r>
            </a:p>
          </p:txBody>
        </p:sp>
        <p:sp>
          <p:nvSpPr>
            <p:cNvPr id="253" name="RC"/>
            <p:cNvSpPr txBox="1"/>
            <p:nvPr/>
          </p:nvSpPr>
          <p:spPr>
            <a:xfrm>
              <a:off x="3674251" y="228423"/>
              <a:ext cx="987355" cy="8343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RC</a:t>
              </a:r>
            </a:p>
          </p:txBody>
        </p:sp>
        <p:sp>
          <p:nvSpPr>
            <p:cNvPr id="254" name="$150"/>
            <p:cNvSpPr txBox="1"/>
            <p:nvPr/>
          </p:nvSpPr>
          <p:spPr>
            <a:xfrm>
              <a:off x="3322390" y="1062947"/>
              <a:ext cx="1426413" cy="834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$150</a:t>
              </a:r>
            </a:p>
          </p:txBody>
        </p:sp>
        <p:sp>
          <p:nvSpPr>
            <p:cNvPr id="255" name="$250"/>
            <p:cNvSpPr txBox="1"/>
            <p:nvPr/>
          </p:nvSpPr>
          <p:spPr>
            <a:xfrm>
              <a:off x="5811818" y="1062947"/>
              <a:ext cx="1426413" cy="834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$250</a:t>
              </a:r>
            </a:p>
          </p:txBody>
        </p:sp>
        <p:sp>
          <p:nvSpPr>
            <p:cNvPr id="256" name="RD"/>
            <p:cNvSpPr txBox="1"/>
            <p:nvPr/>
          </p:nvSpPr>
          <p:spPr>
            <a:xfrm>
              <a:off x="6099813" y="228423"/>
              <a:ext cx="987355" cy="8343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RD</a:t>
              </a:r>
            </a:p>
          </p:txBody>
        </p:sp>
        <p:sp>
          <p:nvSpPr>
            <p:cNvPr id="257" name="RVP"/>
            <p:cNvSpPr txBox="1"/>
            <p:nvPr/>
          </p:nvSpPr>
          <p:spPr>
            <a:xfrm>
              <a:off x="8483874" y="228423"/>
              <a:ext cx="1321731" cy="8343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RVP</a:t>
              </a:r>
            </a:p>
          </p:txBody>
        </p:sp>
        <p:sp>
          <p:nvSpPr>
            <p:cNvPr id="258" name="SVP"/>
            <p:cNvSpPr txBox="1"/>
            <p:nvPr/>
          </p:nvSpPr>
          <p:spPr>
            <a:xfrm>
              <a:off x="11109696" y="228423"/>
              <a:ext cx="1300575" cy="8343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SVP</a:t>
              </a:r>
            </a:p>
          </p:txBody>
        </p:sp>
        <p:sp>
          <p:nvSpPr>
            <p:cNvPr id="259" name="SVPP"/>
            <p:cNvSpPr txBox="1"/>
            <p:nvPr/>
          </p:nvSpPr>
          <p:spPr>
            <a:xfrm>
              <a:off x="13537283" y="228423"/>
              <a:ext cx="1675890" cy="8343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SVPP</a:t>
              </a:r>
            </a:p>
          </p:txBody>
        </p:sp>
        <p:sp>
          <p:nvSpPr>
            <p:cNvPr id="260" name="$350"/>
            <p:cNvSpPr txBox="1"/>
            <p:nvPr/>
          </p:nvSpPr>
          <p:spPr>
            <a:xfrm>
              <a:off x="8379937" y="1062947"/>
              <a:ext cx="1426412" cy="834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$350</a:t>
              </a:r>
            </a:p>
          </p:txBody>
        </p:sp>
        <p:sp>
          <p:nvSpPr>
            <p:cNvPr id="261" name="$400"/>
            <p:cNvSpPr txBox="1"/>
            <p:nvPr/>
          </p:nvSpPr>
          <p:spPr>
            <a:xfrm>
              <a:off x="10969858" y="1062947"/>
              <a:ext cx="1426412" cy="834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$400</a:t>
              </a:r>
            </a:p>
          </p:txBody>
        </p:sp>
        <p:sp>
          <p:nvSpPr>
            <p:cNvPr id="262" name="$450"/>
            <p:cNvSpPr txBox="1"/>
            <p:nvPr/>
          </p:nvSpPr>
          <p:spPr>
            <a:xfrm>
              <a:off x="13537285" y="1062947"/>
              <a:ext cx="1426412" cy="8343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2438338">
                <a:lnSpc>
                  <a:spcPct val="100000"/>
                </a:lnSpc>
                <a:defRPr b="1" sz="29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pPr/>
              <a:r>
                <a:t>$450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376" y="-54768"/>
            <a:ext cx="24376624" cy="13698761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Text Box 4"/>
          <p:cNvSpPr txBox="1"/>
          <p:nvPr/>
        </p:nvSpPr>
        <p:spPr>
          <a:xfrm>
            <a:off x="526703" y="3167124"/>
            <a:ext cx="12685839" cy="8351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560" tIns="89560" rIns="89560" bIns="89560">
            <a:spAutoFit/>
          </a:bodyPr>
          <a:lstStyle/>
          <a:p>
            <a:pPr marL="401638" indent="-401638" defTabSz="590550">
              <a:lnSpc>
                <a:spcPct val="170000"/>
              </a:lnSpc>
              <a:spcBef>
                <a:spcPts val="300"/>
              </a:spcBef>
              <a:defRPr b="1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Empresario independiente $299</a:t>
            </a:r>
          </a:p>
          <a:p>
            <a:pPr marL="401638" indent="-401638" defTabSz="590550">
              <a:lnSpc>
                <a:spcPct val="30000"/>
              </a:lnSpc>
              <a:spcBef>
                <a:spcPts val="300"/>
              </a:spcBef>
              <a:defRPr b="1" sz="4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Asistencia comercial por $30/mes </a:t>
            </a:r>
            <a:endParaRPr sz="3600">
              <a:latin typeface="+mn-lt"/>
              <a:ea typeface="+mn-ea"/>
              <a:cs typeface="+mn-cs"/>
              <a:sym typeface="Helvetica"/>
            </a:endParaRPr>
          </a:p>
          <a:p>
            <a:pPr marL="401638" indent="-401638" defTabSz="590550">
              <a:lnSpc>
                <a:spcPct val="100000"/>
              </a:lnSpc>
              <a:spcBef>
                <a:spcPts val="300"/>
              </a:spcBef>
              <a:defRPr b="1" sz="3600">
                <a:solidFill>
                  <a:srgbClr val="000066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401638" indent="-401638" defTabSz="590550">
              <a:lnSpc>
                <a:spcPct val="100000"/>
              </a:lnSpc>
              <a:spcBef>
                <a:spcPts val="300"/>
              </a:spcBef>
              <a:defRPr b="1" sz="3600">
                <a:solidFill>
                  <a:srgbClr val="000066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401638" indent="-401638" defTabSz="590550">
              <a:lnSpc>
                <a:spcPct val="120000"/>
              </a:lnSpc>
              <a:spcBef>
                <a:spcPts val="300"/>
              </a:spcBef>
              <a:defRPr b="1" sz="67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ACN ofrece:</a:t>
            </a:r>
          </a:p>
          <a:p>
            <a:pPr marL="401052" indent="-401052" defTabSz="590550">
              <a:lnSpc>
                <a:spcPct val="160000"/>
              </a:lnSpc>
              <a:spcBef>
                <a:spcPts val="300"/>
              </a:spcBef>
              <a:buSzPct val="100000"/>
              <a:buChar char="•"/>
              <a:defRPr b="1" sz="40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Alojar / Actualizar / Mantener pagina virtual</a:t>
            </a:r>
          </a:p>
          <a:p>
            <a:pPr marL="401052" indent="-401052" defTabSz="590550">
              <a:lnSpc>
                <a:spcPct val="160000"/>
              </a:lnSpc>
              <a:spcBef>
                <a:spcPts val="300"/>
              </a:spcBef>
              <a:buSzPct val="100000"/>
              <a:buChar char="•"/>
              <a:defRPr b="1" sz="40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Tomar y cumplir pedidos</a:t>
            </a:r>
          </a:p>
          <a:p>
            <a:pPr marL="401052" indent="-401052" defTabSz="590550">
              <a:lnSpc>
                <a:spcPct val="160000"/>
              </a:lnSpc>
              <a:spcBef>
                <a:spcPts val="300"/>
              </a:spcBef>
              <a:buSzPct val="100000"/>
              <a:buChar char="•"/>
              <a:defRPr b="1" sz="40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Despachar equipos de instalación</a:t>
            </a:r>
          </a:p>
          <a:p>
            <a:pPr marL="401052" indent="-401052" defTabSz="590550">
              <a:lnSpc>
                <a:spcPct val="160000"/>
              </a:lnSpc>
              <a:spcBef>
                <a:spcPts val="300"/>
              </a:spcBef>
              <a:buSzPct val="100000"/>
              <a:buChar char="•"/>
              <a:defRPr b="1" sz="40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Facturar y cobrar de los clientes</a:t>
            </a:r>
          </a:p>
          <a:p>
            <a:pPr marL="401052" indent="-401052" defTabSz="590550">
              <a:lnSpc>
                <a:spcPct val="160000"/>
              </a:lnSpc>
              <a:spcBef>
                <a:spcPts val="300"/>
              </a:spcBef>
              <a:buSzPct val="100000"/>
              <a:buChar char="•"/>
              <a:defRPr b="1" sz="400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Servicio al Cliente</a:t>
            </a:r>
          </a:p>
        </p:txBody>
      </p:sp>
      <p:sp>
        <p:nvSpPr>
          <p:cNvPr id="267" name="Text Box 5"/>
          <p:cNvSpPr txBox="1"/>
          <p:nvPr/>
        </p:nvSpPr>
        <p:spPr>
          <a:xfrm>
            <a:off x="1315232" y="12245226"/>
            <a:ext cx="19733754" cy="1004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89560" tIns="89560" rIns="89560" bIns="89560" anchor="ctr">
            <a:spAutoFit/>
          </a:bodyPr>
          <a:lstStyle>
            <a:lvl1pPr defTabSz="649287">
              <a:lnSpc>
                <a:spcPct val="120000"/>
              </a:lnSpc>
              <a:spcBef>
                <a:spcPts val="800"/>
              </a:spcBef>
              <a:tabLst>
                <a:tab pos="241300" algn="l"/>
              </a:tabLst>
              <a:defRPr b="1" sz="5400">
                <a:solidFill>
                  <a:srgbClr val="2F4776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Adquiere clientes y ACN hace el resto!</a:t>
            </a:r>
          </a:p>
        </p:txBody>
      </p:sp>
      <p:pic>
        <p:nvPicPr>
          <p:cNvPr id="26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443506" y="3461537"/>
            <a:ext cx="9765722" cy="6708831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Essential Services: Residential &amp; Business Services"/>
          <p:cNvSpPr txBox="1"/>
          <p:nvPr/>
        </p:nvSpPr>
        <p:spPr>
          <a:xfrm>
            <a:off x="2188147" y="1051108"/>
            <a:ext cx="15978523" cy="611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5251" tIns="35251" rIns="35251" bIns="35251" anchor="ctr">
            <a:spAutoFit/>
          </a:bodyPr>
          <a:lstStyle>
            <a:lvl1pPr defTabSz="225548">
              <a:defRPr sz="6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¡Con ACN obtiene tu propio negocio en línea!</a:t>
            </a:r>
          </a:p>
        </p:txBody>
      </p:sp>
      <p:pic>
        <p:nvPicPr>
          <p:cNvPr id="270" name="ACN_1C_Blue.png" descr="ACN_1C_Blu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614370" y="12594276"/>
            <a:ext cx="2026905" cy="5284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88" y="8619"/>
            <a:ext cx="24376624" cy="13698762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Rectangle 7"/>
          <p:cNvSpPr txBox="1"/>
          <p:nvPr/>
        </p:nvSpPr>
        <p:spPr>
          <a:xfrm>
            <a:off x="716427" y="458808"/>
            <a:ext cx="17982594" cy="1437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07" tIns="45707" rIns="45707" bIns="45707" anchor="b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b="1" sz="8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ACN Ayudando Las Familias</a:t>
            </a:r>
          </a:p>
        </p:txBody>
      </p:sp>
      <p:pic>
        <p:nvPicPr>
          <p:cNvPr id="274" name="ACN_1C_Blue.png" descr="ACN_1C_Blu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614370" y="12594276"/>
            <a:ext cx="2026902" cy="528421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Rectangle"/>
          <p:cNvSpPr/>
          <p:nvPr/>
        </p:nvSpPr>
        <p:spPr>
          <a:xfrm>
            <a:off x="6360715" y="5164666"/>
            <a:ext cx="2001502" cy="15760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276" name="Rectangle"/>
          <p:cNvSpPr/>
          <p:nvPr/>
        </p:nvSpPr>
        <p:spPr>
          <a:xfrm>
            <a:off x="6640115" y="5918200"/>
            <a:ext cx="794663" cy="132207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sp>
        <p:nvSpPr>
          <p:cNvPr id="277" name="Rectangle"/>
          <p:cNvSpPr/>
          <p:nvPr/>
        </p:nvSpPr>
        <p:spPr>
          <a:xfrm>
            <a:off x="6964135" y="5469466"/>
            <a:ext cx="794663" cy="132207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5" tIns="71435" rIns="71435" bIns="71435" anchor="ctr"/>
          <a:lstStyle/>
          <a:p>
            <a:pPr>
              <a:defRPr>
                <a:latin typeface="+mn-lt"/>
                <a:ea typeface="+mn-ea"/>
                <a:cs typeface="+mn-cs"/>
                <a:sym typeface="Helvetica"/>
              </a:defRPr>
            </a:pPr>
          </a:p>
        </p:txBody>
      </p:sp>
      <p:pic>
        <p:nvPicPr>
          <p:cNvPr id="278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7292" y="3721203"/>
            <a:ext cx="6295220" cy="81467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47100" y="4215686"/>
            <a:ext cx="5657738" cy="7321778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Square"/>
          <p:cNvSpPr/>
          <p:nvPr/>
        </p:nvSpPr>
        <p:spPr>
          <a:xfrm>
            <a:off x="6726466" y="4928192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3" tIns="71433" rIns="71433" bIns="71433" anchor="ctr"/>
          <a:lstStyle/>
          <a:p>
            <a:pPr/>
          </a:p>
        </p:txBody>
      </p:sp>
      <p:pic>
        <p:nvPicPr>
          <p:cNvPr id="281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66499" y="4977955"/>
            <a:ext cx="2176671" cy="11704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86473" y="4133693"/>
            <a:ext cx="5657737" cy="7321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IDSeal_IBO-Referal-Program_092620.pdf" descr="IDSeal_IBO-Referal-Program_092620.pdf"/>
          <p:cNvPicPr>
            <a:picLocks noChangeAspect="1"/>
          </p:cNvPicPr>
          <p:nvPr/>
        </p:nvPicPr>
        <p:blipFill>
          <a:blip r:embed="rId8">
            <a:extLst/>
          </a:blip>
          <a:srcRect l="0" t="0" r="0" b="14833"/>
          <a:stretch>
            <a:fillRect/>
          </a:stretch>
        </p:blipFill>
        <p:spPr>
          <a:xfrm>
            <a:off x="12241336" y="4549588"/>
            <a:ext cx="6422769" cy="69131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ACN - ENERGÍA gana dinero cuando alguien use la energía [SD 360p].mp4" descr="ACN - ENERGÍA gana dinero cuando alguien use la energía [SD 360p]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76923" y="-3186"/>
            <a:ext cx="24532605" cy="137995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125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5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85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8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18" descr="Picture 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99161" y="9451"/>
            <a:ext cx="24180235" cy="13588399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Rectangle 7"/>
          <p:cNvSpPr txBox="1"/>
          <p:nvPr/>
        </p:nvSpPr>
        <p:spPr>
          <a:xfrm>
            <a:off x="585138" y="298489"/>
            <a:ext cx="16816436" cy="1584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2743" tIns="42743" rIns="42743" bIns="42743" anchor="b">
            <a:spAutoFit/>
          </a:bodyPr>
          <a:lstStyle>
            <a:lvl1pPr>
              <a:lnSpc>
                <a:spcPct val="90000"/>
              </a:lnSpc>
              <a:spcBef>
                <a:spcPts val="600"/>
              </a:spcBef>
              <a:defRPr b="1" sz="9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Los próximos pasos</a:t>
            </a:r>
          </a:p>
        </p:txBody>
      </p:sp>
      <p:pic>
        <p:nvPicPr>
          <p:cNvPr id="289" name="ACN_1C_Blue.png" descr="ACN_1C_Blu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003338" y="12222282"/>
            <a:ext cx="1895459" cy="494154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Contáctese de inmediato con el representante que lo invitó hoy…"/>
          <p:cNvSpPr txBox="1"/>
          <p:nvPr/>
        </p:nvSpPr>
        <p:spPr>
          <a:xfrm>
            <a:off x="1745484" y="3504674"/>
            <a:ext cx="19290945" cy="6706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6803" tIns="66803" rIns="66803" bIns="66803" anchor="ctr">
            <a:spAutoFit/>
          </a:bodyPr>
          <a:lstStyle/>
          <a:p>
            <a:pPr marL="438274" indent="-438274" algn="l">
              <a:lnSpc>
                <a:spcPts val="10500"/>
              </a:lnSpc>
              <a:buSzPct val="100000"/>
              <a:buChar char="•"/>
              <a:defRPr b="1" sz="6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Contáctese de inmediato con el representante que lo invitó hoy</a:t>
            </a:r>
          </a:p>
          <a:p>
            <a:pPr marL="438274" indent="-438274" algn="l">
              <a:lnSpc>
                <a:spcPts val="10500"/>
              </a:lnSpc>
              <a:buSzPct val="100000"/>
              <a:buChar char="•"/>
              <a:defRPr b="1" sz="6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 ayudará a obtener su número de IBO</a:t>
            </a:r>
          </a:p>
          <a:p>
            <a:pPr marL="438274" indent="-438274" algn="l">
              <a:lnSpc>
                <a:spcPts val="10500"/>
              </a:lnSpc>
              <a:buSzPct val="100000"/>
              <a:buChar char="•"/>
              <a:defRPr b="1" sz="6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Programe su lanzamiento personal o asista al lanzamiento en grupo/sesión estrategia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3" tIns="71433" rIns="71433" bIns="71433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ts val="37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9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3" tIns="71433" rIns="71433" bIns="71433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ts val="37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9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3" tIns="71433" rIns="71433" bIns="71433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ts val="37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9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3" tIns="71433" rIns="71433" bIns="71433" numCol="1" spcCol="38100" rtlCol="0" anchor="ctr" upright="0">
        <a:spAutoFit/>
      </a:bodyPr>
      <a:lstStyle>
        <a:defPPr marL="0" marR="0" indent="0" algn="ctr" defTabSz="457200" rtl="0" fontAlgn="auto" latinLnBrk="0" hangingPunct="0">
          <a:lnSpc>
            <a:spcPts val="37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9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